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  <p:sldMasterId id="2147483661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997075" y="1461141"/>
            <a:ext cx="6400799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997075" y="3002402"/>
            <a:ext cx="6400799" cy="116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3135299" cy="685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3175" y="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7" name="Shape 17"/>
          <p:cNvSpPr/>
          <p:nvPr/>
        </p:nvSpPr>
        <p:spPr>
          <a:xfrm>
            <a:off x="3175" y="2555875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400" y="0"/>
                </a:moveTo>
                <a:lnTo>
                  <a:pt x="0" y="0"/>
                </a:lnTo>
                <a:lnTo>
                  <a:pt x="0" y="514"/>
                </a:lnTo>
                <a:lnTo>
                  <a:pt x="2" y="514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8" name="Shape 18"/>
          <p:cNvSpPr/>
          <p:nvPr/>
        </p:nvSpPr>
        <p:spPr>
          <a:xfrm>
            <a:off x="3175" y="174307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>
            <a:off x="152400" y="1743075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52400" y="4302125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830" y="0"/>
                </a:moveTo>
                <a:lnTo>
                  <a:pt x="398" y="0"/>
                </a:ln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52400" y="3486150"/>
            <a:ext cx="1317625" cy="815975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432" y="0"/>
                </a:moveTo>
                <a:lnTo>
                  <a:pt x="0" y="0"/>
                </a:lnTo>
                <a:lnTo>
                  <a:pt x="398" y="514"/>
                </a:lnTo>
                <a:lnTo>
                  <a:pt x="830" y="514"/>
                </a:lnTo>
                <a:lnTo>
                  <a:pt x="432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984250" y="3486150"/>
            <a:ext cx="1322387" cy="815975"/>
          </a:xfrm>
          <a:custGeom>
            <a:avLst/>
            <a:gdLst/>
            <a:ahLst/>
            <a:cxnLst/>
            <a:rect l="0" t="0" r="0" b="0"/>
            <a:pathLst>
              <a:path w="833" h="514" extrusionOk="0">
                <a:moveTo>
                  <a:pt x="399" y="514"/>
                </a:moveTo>
                <a:lnTo>
                  <a:pt x="833" y="514"/>
                </a:lnTo>
                <a:lnTo>
                  <a:pt x="435" y="0"/>
                </a:lnTo>
                <a:lnTo>
                  <a:pt x="0" y="0"/>
                </a:lnTo>
                <a:lnTo>
                  <a:pt x="399" y="51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984250" y="6045200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399" y="0"/>
                </a:moveTo>
                <a:lnTo>
                  <a:pt x="0" y="512"/>
                </a:ln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5" name="Shape 25"/>
          <p:cNvSpPr/>
          <p:nvPr/>
        </p:nvSpPr>
        <p:spPr>
          <a:xfrm>
            <a:off x="984250" y="5232400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435" y="0"/>
                </a:moveTo>
                <a:lnTo>
                  <a:pt x="0" y="0"/>
                </a:lnTo>
                <a:lnTo>
                  <a:pt x="399" y="512"/>
                </a:lnTo>
                <a:lnTo>
                  <a:pt x="833" y="512"/>
                </a:lnTo>
                <a:lnTo>
                  <a:pt x="435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>
            <a:off x="1820863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434" y="0"/>
                </a:moveTo>
                <a:lnTo>
                  <a:pt x="0" y="0"/>
                </a:lnTo>
                <a:lnTo>
                  <a:pt x="398" y="512"/>
                </a:lnTo>
                <a:lnTo>
                  <a:pt x="830" y="512"/>
                </a:lnTo>
                <a:lnTo>
                  <a:pt x="434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3175" y="8128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8" name="Shape 28"/>
          <p:cNvSpPr/>
          <p:nvPr/>
        </p:nvSpPr>
        <p:spPr>
          <a:xfrm>
            <a:off x="152400" y="2555875"/>
            <a:ext cx="1317625" cy="815975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0" y="514"/>
                </a:moveTo>
                <a:lnTo>
                  <a:pt x="432" y="514"/>
                </a:lnTo>
                <a:lnTo>
                  <a:pt x="830" y="0"/>
                </a:lnTo>
                <a:lnTo>
                  <a:pt x="398" y="0"/>
                </a:lnTo>
                <a:lnTo>
                  <a:pt x="0" y="514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984250" y="4302125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0" y="512"/>
                </a:move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lnTo>
                  <a:pt x="0" y="512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820863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4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2" name="Shape 32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3" name="Shape 33"/>
          <p:cNvSpPr/>
          <p:nvPr/>
        </p:nvSpPr>
        <p:spPr>
          <a:xfrm>
            <a:off x="3175" y="60452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3175" y="52324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5" name="Shape 35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7" name="Shape 37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9" name="Shape 39"/>
          <p:cNvSpPr/>
          <p:nvPr/>
        </p:nvSpPr>
        <p:spPr>
          <a:xfrm>
            <a:off x="8397875" y="2689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0" name="Shape 40"/>
          <p:cNvSpPr/>
          <p:nvPr/>
        </p:nvSpPr>
        <p:spPr>
          <a:xfrm>
            <a:off x="8397875" y="816300"/>
            <a:ext cx="746125" cy="809578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1" name="Shape 41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Only" type="titleOnly">
  <p:cSld name="titleOnly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CAPTION_ONLY">
  <p:cSld name="CAPTION_ONLY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blank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x" type="tx">
  <p:cSld name="tx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buNone/>
              <a:defRPr sz="3600"/>
            </a:lvl1pPr>
            <a:lvl2pPr rtl="0">
              <a:buNone/>
              <a:defRPr sz="3600"/>
            </a:lvl2pPr>
            <a:lvl3pPr rtl="0">
              <a:buNone/>
              <a:defRPr sz="3600"/>
            </a:lvl3pPr>
            <a:lvl4pPr rtl="0">
              <a:buNone/>
              <a:defRPr sz="3600"/>
            </a:lvl4pPr>
            <a:lvl5pPr rtl="0">
              <a:buNone/>
              <a:defRPr sz="3600"/>
            </a:lvl5pPr>
            <a:lvl6pPr rtl="0">
              <a:buNone/>
              <a:defRPr sz="3600"/>
            </a:lvl6pPr>
            <a:lvl7pPr rtl="0">
              <a:buNone/>
              <a:defRPr sz="3600"/>
            </a:lvl7pPr>
            <a:lvl8pPr rtl="0">
              <a:buNone/>
              <a:defRPr sz="3600"/>
            </a:lvl8pPr>
            <a:lvl9pPr rtl="0">
              <a:buNone/>
              <a:defRPr sz="36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lt1"/>
              </a:buClr>
              <a:buSzPct val="166666"/>
              <a:buFont typeface="Arial"/>
              <a:buChar char="•"/>
              <a:defRPr sz="3200">
                <a:solidFill>
                  <a:schemeClr val="lt1"/>
                </a:solidFill>
              </a:defRPr>
            </a:lvl1pPr>
            <a:lvl2pPr marL="742950" indent="-285750" algn="l" rtl="0">
              <a:spcBef>
                <a:spcPts val="560"/>
              </a:spcBef>
              <a:buClr>
                <a:schemeClr val="lt1"/>
              </a:buClr>
              <a:buSzPct val="100000"/>
              <a:buFont typeface="Courier New"/>
              <a:buChar char="o"/>
              <a:defRPr sz="2800">
                <a:solidFill>
                  <a:schemeClr val="lt1"/>
                </a:solidFill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>
                <a:solidFill>
                  <a:schemeClr val="lt1"/>
                </a:solidFill>
              </a:defRPr>
            </a:lvl3pPr>
            <a:lvl4pPr marL="16002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>
                <a:solidFill>
                  <a:schemeClr val="lt1"/>
                </a:solidFill>
              </a:defRPr>
            </a:lvl4pPr>
            <a:lvl5pPr marL="20574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>
                <a:solidFill>
                  <a:schemeClr val="lt1"/>
                </a:solidFill>
              </a:defRPr>
            </a:lvl5pPr>
            <a:lvl6pPr marL="25146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>
                <a:solidFill>
                  <a:schemeClr val="lt1"/>
                </a:solidFill>
              </a:defRPr>
            </a:lvl6pPr>
            <a:lvl7pPr marL="29718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>
                <a:solidFill>
                  <a:schemeClr val="lt1"/>
                </a:solidFill>
              </a:defRPr>
            </a:lvl7pPr>
            <a:lvl8pPr marL="34290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 baseline="0">
                <a:solidFill>
                  <a:schemeClr val="lt1"/>
                </a:solidFill>
              </a:defRPr>
            </a:lvl8pPr>
            <a:lvl9pPr marL="38862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 baseline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6" name="Shape 46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woColTx" type="twoColTx">
  <p:cSld name="twoColTx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53" name="Shape 5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54" name="Shape 5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55" name="Shape 5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56" name="Shape 5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Only" type="titleOnly">
  <p:cSld name="title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0" name="Shape 6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1" name="Shape 61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2" name="Shape 62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3" name="Shape 6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CAPTION_ONLY">
  <p:cSld name="CAPTION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574800" y="4427537"/>
            <a:ext cx="5486399" cy="68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14300" algn="ctr" rtl="0">
              <a:buSzPct val="100000"/>
              <a:buNone/>
              <a:defRPr sz="1800"/>
            </a:lvl1pPr>
            <a:lvl2pPr marL="0" indent="114300" algn="ctr" rtl="0">
              <a:buSzPct val="100000"/>
              <a:buNone/>
              <a:defRPr sz="1800"/>
            </a:lvl2pPr>
            <a:lvl3pPr marL="0" indent="114300" algn="ctr" rtl="0">
              <a:buSzPct val="100000"/>
              <a:buNone/>
              <a:defRPr sz="1800"/>
            </a:lvl3pPr>
            <a:lvl4pPr marL="0" indent="114300" algn="ctr" rtl="0">
              <a:buSzPct val="100000"/>
              <a:buNone/>
              <a:defRPr sz="1800"/>
            </a:lvl4pPr>
            <a:lvl5pPr marL="0" indent="114300" algn="ctr" rtl="0">
              <a:buSzPct val="100000"/>
              <a:buNone/>
              <a:defRPr sz="1800"/>
            </a:lvl5pPr>
            <a:lvl6pPr marL="0" indent="114300" algn="ctr" rtl="0">
              <a:buSzPct val="100000"/>
              <a:buNone/>
              <a:defRPr sz="1800"/>
            </a:lvl6pPr>
            <a:lvl7pPr marL="0" indent="114300" algn="ctr" rtl="0">
              <a:buSzPct val="100000"/>
              <a:buNone/>
              <a:defRPr sz="1800"/>
            </a:lvl7pPr>
            <a:lvl8pPr marL="0" indent="114300" algn="ctr" rtl="0">
              <a:buSzPct val="100000"/>
              <a:buNone/>
              <a:defRPr sz="1800"/>
            </a:lvl8pPr>
            <a:lvl9pPr marL="0" indent="114300" algn="ctr" rtl="0">
              <a:buSzPct val="100000"/>
              <a:buNone/>
              <a:defRPr sz="1800"/>
            </a:lvl9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0" name="Shape 7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2" name="Shape 72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6" name="Shape 7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blank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" type="title">
  <p:cSld name="title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x" type="tx">
  <p:cSld name="tx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woColTx" type="twoColTx">
  <p:cSld name="twoColTx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lt1"/>
              </a:buClr>
              <a:buSzPct val="166666"/>
              <a:buFont typeface="Arial"/>
              <a:buChar char="•"/>
              <a:defRPr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560"/>
              </a:spcBef>
              <a:buClr>
                <a:schemeClr val="lt1"/>
              </a:buClr>
              <a:buSzPct val="100000"/>
              <a:buFont typeface="Courier New"/>
              <a:buChar char="o"/>
              <a:defRPr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0"/>
            <a:ext cx="3135299" cy="685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3175" y="60452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3175" y="52324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8397875" y="2689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397875" y="816300"/>
            <a:ext cx="746125" cy="809578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l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ctrTitle"/>
          </p:nvPr>
        </p:nvSpPr>
        <p:spPr>
          <a:xfrm>
            <a:off x="1997075" y="1461141"/>
            <a:ext cx="6400799" cy="1470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How to Create a Moodle Book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subTitle" idx="1"/>
          </p:nvPr>
        </p:nvSpPr>
        <p:spPr>
          <a:xfrm>
            <a:off x="1997075" y="3002402"/>
            <a:ext cx="6400799" cy="11624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A Step-by-Step Guide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457200" y="1378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Step 1: Turn on Editing Mode</a:t>
            </a:r>
          </a:p>
        </p:txBody>
      </p:sp>
      <p:sp>
        <p:nvSpPr>
          <p:cNvPr id="104" name="Shape 104"/>
          <p:cNvSpPr/>
          <p:nvPr/>
        </p:nvSpPr>
        <p:spPr>
          <a:xfrm>
            <a:off x="457200" y="1161087"/>
            <a:ext cx="5435643" cy="124079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5" name="Shape 105"/>
          <p:cNvSpPr txBox="1"/>
          <p:nvPr/>
        </p:nvSpPr>
        <p:spPr>
          <a:xfrm>
            <a:off x="457200" y="2401879"/>
            <a:ext cx="79005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3600">
                <a:solidFill>
                  <a:srgbClr val="FFFFFF"/>
                </a:solidFill>
              </a:rPr>
              <a:t>Step 2: Add a Book (located under "Add a Resource")</a:t>
            </a:r>
          </a:p>
        </p:txBody>
      </p:sp>
      <p:sp>
        <p:nvSpPr>
          <p:cNvPr id="106" name="Shape 106"/>
          <p:cNvSpPr/>
          <p:nvPr/>
        </p:nvSpPr>
        <p:spPr>
          <a:xfrm>
            <a:off x="308746" y="3492344"/>
            <a:ext cx="8578728" cy="326824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Step 3: Create Your Book</a:t>
            </a:r>
          </a:p>
        </p:txBody>
      </p:sp>
      <p:sp>
        <p:nvSpPr>
          <p:cNvPr id="112" name="Shape 112"/>
          <p:cNvSpPr/>
          <p:nvPr/>
        </p:nvSpPr>
        <p:spPr>
          <a:xfrm>
            <a:off x="352232" y="1574754"/>
            <a:ext cx="8439534" cy="494209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Click "Save and Display" to add a chapter to your book.</a:t>
            </a:r>
          </a:p>
        </p:txBody>
      </p:sp>
      <p:sp>
        <p:nvSpPr>
          <p:cNvPr id="118" name="Shape 118"/>
          <p:cNvSpPr/>
          <p:nvPr/>
        </p:nvSpPr>
        <p:spPr>
          <a:xfrm>
            <a:off x="996915" y="1417637"/>
            <a:ext cx="7362665" cy="500386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Click "Save Changes" and View Your Book Chapter</a:t>
            </a:r>
          </a:p>
        </p:txBody>
      </p:sp>
      <p:sp>
        <p:nvSpPr>
          <p:cNvPr id="124" name="Shape 124"/>
          <p:cNvSpPr/>
          <p:nvPr/>
        </p:nvSpPr>
        <p:spPr>
          <a:xfrm>
            <a:off x="1143650" y="1417637"/>
            <a:ext cx="6856699" cy="516902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Continue to Add to Your Book and Edit as Needed</a:t>
            </a:r>
          </a:p>
        </p:txBody>
      </p:sp>
      <p:sp>
        <p:nvSpPr>
          <p:cNvPr id="130" name="Shape 130"/>
          <p:cNvSpPr/>
          <p:nvPr/>
        </p:nvSpPr>
        <p:spPr>
          <a:xfrm>
            <a:off x="1829849" y="1357221"/>
            <a:ext cx="5338845" cy="267101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31" name="Shape 131"/>
          <p:cNvSpPr txBox="1"/>
          <p:nvPr/>
        </p:nvSpPr>
        <p:spPr>
          <a:xfrm>
            <a:off x="1829849" y="4220825"/>
            <a:ext cx="65505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sz="2400">
                <a:solidFill>
                  <a:srgbClr val="FFFFFF"/>
                </a:solidFill>
              </a:rPr>
              <a:t>1. Edit Current Chapter</a:t>
            </a:r>
          </a:p>
          <a:p>
            <a:pPr lvl="0" rtl="0">
              <a:buNone/>
            </a:pPr>
            <a:r>
              <a:rPr lang="en" sz="2400">
                <a:solidFill>
                  <a:srgbClr val="FFFFFF"/>
                </a:solidFill>
              </a:rPr>
              <a:t>2. Delete Current Chapter</a:t>
            </a:r>
          </a:p>
          <a:p>
            <a:pPr lvl="0" rtl="0">
              <a:buNone/>
            </a:pPr>
            <a:r>
              <a:rPr lang="en" sz="2400">
                <a:solidFill>
                  <a:srgbClr val="FFFFFF"/>
                </a:solidFill>
              </a:rPr>
              <a:t>3. Hide/Make Visible Current Chapter</a:t>
            </a:r>
          </a:p>
          <a:p>
            <a:pPr lvl="0" rtl="0">
              <a:buNone/>
            </a:pPr>
            <a:r>
              <a:rPr lang="en" sz="2400">
                <a:solidFill>
                  <a:srgbClr val="FFFFFF"/>
                </a:solidFill>
              </a:rPr>
              <a:t>4. Add a New Chapter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Macintosh PowerPoint</Application>
  <PresentationFormat>On-screen Show (4:3)</PresentationFormat>
  <Paragraphs>12</Paragraphs>
  <Slides>6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/>
      <vt:lpstr/>
      <vt:lpstr>How to Create a Moodle Book</vt:lpstr>
      <vt:lpstr>Step 1: Turn on Editing Mode</vt:lpstr>
      <vt:lpstr>Step 3: Create Your Book</vt:lpstr>
      <vt:lpstr>Click "Save and Display" to add a chapter to your book.</vt:lpstr>
      <vt:lpstr>Click "Save Changes" and View Your Book Chapter</vt:lpstr>
      <vt:lpstr>Continue to Add to Your Book and Edit as Needed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Create a Moodle Book</dc:title>
  <cp:lastModifiedBy>Cinde Sulik</cp:lastModifiedBy>
  <cp:revision>1</cp:revision>
  <dcterms:created xsi:type="dcterms:W3CDTF">2012-08-02T17:23:35Z</dcterms:created>
  <dcterms:modified xsi:type="dcterms:W3CDTF">2012-08-02T17:26:04Z</dcterms:modified>
</cp:coreProperties>
</file>